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1.1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2C16DF-F184-4BF3-9A90-61CE0790BC7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3C600C-41F4-4E7A-9F60-79FB74C5C98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CE37857-DA0E-4D17-BB58-55987A2F053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8C7782-DA5F-47E0-8E39-5A53276B7D8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36974A-FCC9-4756-8D96-C45273E8EB2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1819202-6DCD-4547-B32B-B087E9781E0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2816DA0C-A32F-401A-A4F5-8D7F008FFA4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59487DBC-6505-4705-8E6C-D9AC3F4C45A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FD30D34-88D9-4739-BF2F-0C5B79CF04F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0742EB5-F3D9-4A6B-9F5D-144B212BED7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7699688-784A-4C0A-8DB5-40DC1D2E4C8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1.10.31"/>
  <p:tag name="AS_TITLE" val="Aspose.Slides for Java"/>
  <p:tag name="AS_VERSION" val="21.1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19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2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21.1000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2023-10-19T15:52:48.791</cp:lastPrinted>
  <dcterms:created xsi:type="dcterms:W3CDTF">2023-10-19T19:52:48Z</dcterms:created>
  <dcterms:modified xsi:type="dcterms:W3CDTF">2023-10-19T19:53:00Z</dcterms:modified>
</cp:coreProperties>
</file>